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61" r:id="rId3"/>
    <p:sldId id="264" r:id="rId4"/>
    <p:sldId id="266" r:id="rId5"/>
    <p:sldId id="284" r:id="rId6"/>
    <p:sldId id="267" r:id="rId7"/>
    <p:sldId id="268" r:id="rId8"/>
    <p:sldId id="269" r:id="rId9"/>
    <p:sldId id="270" r:id="rId10"/>
    <p:sldId id="271" r:id="rId11"/>
    <p:sldId id="273" r:id="rId12"/>
    <p:sldId id="285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F00"/>
    <a:srgbClr val="701800"/>
    <a:srgbClr val="0E964F"/>
    <a:srgbClr val="4D0397"/>
    <a:srgbClr val="5603A9"/>
    <a:srgbClr val="6F04DA"/>
    <a:srgbClr val="00A4DE"/>
    <a:srgbClr val="009218"/>
    <a:srgbClr val="681600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D0C69-0A92-4A0B-AE2C-6E851862AC3C}" v="14" dt="2026-05-28T15:17:17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Хохлов Данил Александрович" userId="cea6c851-255a-41c6-a809-8babb2457a0e" providerId="ADAL" clId="{87BC6393-4BC6-4E2E-B98B-4095B0534C61}"/>
    <pc:docChg chg="undo redo custSel addSld delSld modSld addMainMaster delMainMaster modMainMaster">
      <pc:chgData name="Хохлов Данил Александрович" userId="cea6c851-255a-41c6-a809-8babb2457a0e" providerId="ADAL" clId="{87BC6393-4BC6-4E2E-B98B-4095B0534C61}" dt="2026-05-28T15:58:19.247" v="1465" actId="20577"/>
      <pc:docMkLst>
        <pc:docMk/>
      </pc:docMkLst>
      <pc:sldChg chg="addSp modSp mod">
        <pc:chgData name="Хохлов Данил Александрович" userId="cea6c851-255a-41c6-a809-8babb2457a0e" providerId="ADAL" clId="{87BC6393-4BC6-4E2E-B98B-4095B0534C61}" dt="2026-05-16T10:48:21.229" v="731" actId="767"/>
        <pc:sldMkLst>
          <pc:docMk/>
          <pc:sldMk cId="1742448173" sldId="261"/>
        </pc:sldMkLst>
        <pc:spChg chg="mod">
          <ac:chgData name="Хохлов Данил Александрович" userId="cea6c851-255a-41c6-a809-8babb2457a0e" providerId="ADAL" clId="{87BC6393-4BC6-4E2E-B98B-4095B0534C61}" dt="2026-05-16T09:39:20.380" v="669" actId="1076"/>
          <ac:spMkLst>
            <pc:docMk/>
            <pc:sldMk cId="1742448173" sldId="261"/>
            <ac:spMk id="7" creationId="{52D9D9C3-35A8-ED3B-BA12-7EF594C7095D}"/>
          </ac:spMkLst>
        </pc:spChg>
        <pc:picChg chg="add mod">
          <ac:chgData name="Хохлов Данил Александрович" userId="cea6c851-255a-41c6-a809-8babb2457a0e" providerId="ADAL" clId="{87BC6393-4BC6-4E2E-B98B-4095B0534C61}" dt="2026-05-16T09:39:31.059" v="672" actId="1076"/>
          <ac:picMkLst>
            <pc:docMk/>
            <pc:sldMk cId="1742448173" sldId="261"/>
            <ac:picMk id="1026" creationId="{ED3DBF3B-0FE9-3C85-D446-13C0F879F556}"/>
          </ac:picMkLst>
        </pc:picChg>
      </pc:sldChg>
      <pc:sldChg chg="addSp delSp modSp add mod">
        <pc:chgData name="Хохлов Данил Александрович" userId="cea6c851-255a-41c6-a809-8babb2457a0e" providerId="ADAL" clId="{87BC6393-4BC6-4E2E-B98B-4095B0534C61}" dt="2026-05-28T13:42:23.850" v="1220" actId="403"/>
        <pc:sldMkLst>
          <pc:docMk/>
          <pc:sldMk cId="3986311168" sldId="262"/>
        </pc:sldMkLst>
        <pc:spChg chg="add mod">
          <ac:chgData name="Хохлов Данил Александрович" userId="cea6c851-255a-41c6-a809-8babb2457a0e" providerId="ADAL" clId="{87BC6393-4BC6-4E2E-B98B-4095B0534C61}" dt="2026-05-28T13:41:59.473" v="1215" actId="20577"/>
          <ac:spMkLst>
            <pc:docMk/>
            <pc:sldMk cId="3986311168" sldId="262"/>
            <ac:spMk id="5" creationId="{724785E6-2196-7DD2-CAE1-474E7A42E967}"/>
          </ac:spMkLst>
        </pc:spChg>
        <pc:spChg chg="mod">
          <ac:chgData name="Хохлов Данил Александрович" userId="cea6c851-255a-41c6-a809-8babb2457a0e" providerId="ADAL" clId="{87BC6393-4BC6-4E2E-B98B-4095B0534C61}" dt="2026-05-28T13:42:23.850" v="1220" actId="403"/>
          <ac:spMkLst>
            <pc:docMk/>
            <pc:sldMk cId="3986311168" sldId="262"/>
            <ac:spMk id="9" creationId="{00000000-0000-0000-0000-000000000000}"/>
          </ac:spMkLst>
        </pc:spChg>
        <pc:spChg chg="mod">
          <ac:chgData name="Хохлов Данил Александрович" userId="cea6c851-255a-41c6-a809-8babb2457a0e" providerId="ADAL" clId="{87BC6393-4BC6-4E2E-B98B-4095B0534C61}" dt="2026-05-17T16:45:12.397" v="1180" actId="1076"/>
          <ac:spMkLst>
            <pc:docMk/>
            <pc:sldMk cId="3986311168" sldId="262"/>
            <ac:spMk id="11" creationId="{00000000-0000-0000-0000-000000000000}"/>
          </ac:spMkLst>
        </pc:spChg>
      </pc:sldChg>
      <pc:sldChg chg="delSp modSp mod">
        <pc:chgData name="Хохлов Данил Александрович" userId="cea6c851-255a-41c6-a809-8babb2457a0e" providerId="ADAL" clId="{87BC6393-4BC6-4E2E-B98B-4095B0534C61}" dt="2026-05-25T18:35:00.688" v="1187" actId="20577"/>
        <pc:sldMkLst>
          <pc:docMk/>
          <pc:sldMk cId="1586121042" sldId="264"/>
        </pc:sldMkLst>
        <pc:spChg chg="mod">
          <ac:chgData name="Хохлов Данил Александрович" userId="cea6c851-255a-41c6-a809-8babb2457a0e" providerId="ADAL" clId="{87BC6393-4BC6-4E2E-B98B-4095B0534C61}" dt="2026-05-25T18:35:00.688" v="1187" actId="20577"/>
          <ac:spMkLst>
            <pc:docMk/>
            <pc:sldMk cId="1586121042" sldId="264"/>
            <ac:spMk id="7" creationId="{5C6CFCE4-BB71-8C18-8014-0B1EA9B0B2E7}"/>
          </ac:spMkLst>
        </pc:spChg>
      </pc:sldChg>
      <pc:sldChg chg="addSp delSp modSp mod">
        <pc:chgData name="Хохлов Данил Александрович" userId="cea6c851-255a-41c6-a809-8babb2457a0e" providerId="ADAL" clId="{87BC6393-4BC6-4E2E-B98B-4095B0534C61}" dt="2026-05-28T14:17:29.078" v="1369" actId="14734"/>
        <pc:sldMkLst>
          <pc:docMk/>
          <pc:sldMk cId="1491464547" sldId="266"/>
        </pc:sldMkLst>
        <pc:spChg chg="mod">
          <ac:chgData name="Хохлов Данил Александрович" userId="cea6c851-255a-41c6-a809-8babb2457a0e" providerId="ADAL" clId="{87BC6393-4BC6-4E2E-B98B-4095B0534C61}" dt="2026-05-28T14:09:31.490" v="1312" actId="1076"/>
          <ac:spMkLst>
            <pc:docMk/>
            <pc:sldMk cId="1491464547" sldId="266"/>
            <ac:spMk id="3" creationId="{1C0D70E1-260E-7DBF-C21B-9DBE014047A8}"/>
          </ac:spMkLst>
        </pc:spChg>
        <pc:spChg chg="del mod">
          <ac:chgData name="Хохлов Данил Александрович" userId="cea6c851-255a-41c6-a809-8babb2457a0e" providerId="ADAL" clId="{87BC6393-4BC6-4E2E-B98B-4095B0534C61}" dt="2026-05-28T13:50:51.516" v="1242" actId="478"/>
          <ac:spMkLst>
            <pc:docMk/>
            <pc:sldMk cId="1491464547" sldId="266"/>
            <ac:spMk id="7" creationId="{6FE9C4F4-A8DC-1E1E-06F9-5CC1E432C519}"/>
          </ac:spMkLst>
        </pc:spChg>
        <pc:graphicFrameChg chg="del mod modGraphic">
          <ac:chgData name="Хохлов Данил Александрович" userId="cea6c851-255a-41c6-a809-8babb2457a0e" providerId="ADAL" clId="{87BC6393-4BC6-4E2E-B98B-4095B0534C61}" dt="2026-05-28T14:08:43.206" v="1302" actId="478"/>
          <ac:graphicFrameMkLst>
            <pc:docMk/>
            <pc:sldMk cId="1491464547" sldId="266"/>
            <ac:graphicFrameMk id="2" creationId="{C5B4FE96-838C-2010-C3C6-5AFF495861EE}"/>
          </ac:graphicFrameMkLst>
        </pc:graphicFrameChg>
        <pc:graphicFrameChg chg="add mod modGraphic">
          <ac:chgData name="Хохлов Данил Александрович" userId="cea6c851-255a-41c6-a809-8babb2457a0e" providerId="ADAL" clId="{87BC6393-4BC6-4E2E-B98B-4095B0534C61}" dt="2026-05-28T14:17:29.078" v="1369" actId="14734"/>
          <ac:graphicFrameMkLst>
            <pc:docMk/>
            <pc:sldMk cId="1491464547" sldId="266"/>
            <ac:graphicFrameMk id="8" creationId="{92C855C7-3E70-1F95-A799-BDF01942C370}"/>
          </ac:graphicFrameMkLst>
        </pc:graphicFrameChg>
      </pc:sldChg>
      <pc:sldChg chg="delSp modSp mod">
        <pc:chgData name="Хохлов Данил Александрович" userId="cea6c851-255a-41c6-a809-8babb2457a0e" providerId="ADAL" clId="{87BC6393-4BC6-4E2E-B98B-4095B0534C61}" dt="2026-05-28T13:54:48.126" v="1300" actId="1076"/>
        <pc:sldMkLst>
          <pc:docMk/>
          <pc:sldMk cId="3955395039" sldId="267"/>
        </pc:sldMkLst>
        <pc:spChg chg="mod">
          <ac:chgData name="Хохлов Данил Александрович" userId="cea6c851-255a-41c6-a809-8babb2457a0e" providerId="ADAL" clId="{87BC6393-4BC6-4E2E-B98B-4095B0534C61}" dt="2026-05-28T13:54:45.678" v="1299" actId="1076"/>
          <ac:spMkLst>
            <pc:docMk/>
            <pc:sldMk cId="3955395039" sldId="267"/>
            <ac:spMk id="3" creationId="{8603F9BF-FE55-7DE7-5F06-E4F7C4297A40}"/>
          </ac:spMkLst>
        </pc:spChg>
        <pc:spChg chg="del">
          <ac:chgData name="Хохлов Данил Александрович" userId="cea6c851-255a-41c6-a809-8babb2457a0e" providerId="ADAL" clId="{87BC6393-4BC6-4E2E-B98B-4095B0534C61}" dt="2026-05-28T13:51:47.460" v="1270" actId="478"/>
          <ac:spMkLst>
            <pc:docMk/>
            <pc:sldMk cId="3955395039" sldId="267"/>
            <ac:spMk id="7" creationId="{205D7DFA-6BD9-564C-4A53-E6AF21D3BB0B}"/>
          </ac:spMkLst>
        </pc:spChg>
        <pc:graphicFrameChg chg="mod modGraphic">
          <ac:chgData name="Хохлов Данил Александрович" userId="cea6c851-255a-41c6-a809-8babb2457a0e" providerId="ADAL" clId="{87BC6393-4BC6-4E2E-B98B-4095B0534C61}" dt="2026-05-28T13:54:48.126" v="1300" actId="1076"/>
          <ac:graphicFrameMkLst>
            <pc:docMk/>
            <pc:sldMk cId="3955395039" sldId="267"/>
            <ac:graphicFrameMk id="6" creationId="{BEC42571-4945-34F8-6092-B26E2E449649}"/>
          </ac:graphicFrameMkLst>
        </pc:graphicFrameChg>
      </pc:sldChg>
      <pc:sldChg chg="modSp mod">
        <pc:chgData name="Хохлов Данил Александрович" userId="cea6c851-255a-41c6-a809-8babb2457a0e" providerId="ADAL" clId="{87BC6393-4BC6-4E2E-B98B-4095B0534C61}" dt="2026-05-25T18:37:18.797" v="1207" actId="20577"/>
        <pc:sldMkLst>
          <pc:docMk/>
          <pc:sldMk cId="1932913725" sldId="268"/>
        </pc:sldMkLst>
        <pc:spChg chg="mod">
          <ac:chgData name="Хохлов Данил Александрович" userId="cea6c851-255a-41c6-a809-8babb2457a0e" providerId="ADAL" clId="{87BC6393-4BC6-4E2E-B98B-4095B0534C61}" dt="2026-05-25T18:37:18.797" v="1207" actId="20577"/>
          <ac:spMkLst>
            <pc:docMk/>
            <pc:sldMk cId="1932913725" sldId="268"/>
            <ac:spMk id="7" creationId="{C4A1D782-A181-8EAD-C042-E8B406EB1A2E}"/>
          </ac:spMkLst>
        </pc:spChg>
      </pc:sldChg>
      <pc:sldChg chg="addSp delSp modSp add mod">
        <pc:chgData name="Хохлов Данил Александрович" userId="cea6c851-255a-41c6-a809-8babb2457a0e" providerId="ADAL" clId="{87BC6393-4BC6-4E2E-B98B-4095B0534C61}" dt="2026-05-28T14:54:25.930" v="1388" actId="14100"/>
        <pc:sldMkLst>
          <pc:docMk/>
          <pc:sldMk cId="3830662161" sldId="271"/>
        </pc:sldMkLst>
        <pc:spChg chg="mod">
          <ac:chgData name="Хохлов Данил Александрович" userId="cea6c851-255a-41c6-a809-8babb2457a0e" providerId="ADAL" clId="{87BC6393-4BC6-4E2E-B98B-4095B0534C61}" dt="2026-05-28T14:54:18.767" v="1385" actId="1076"/>
          <ac:spMkLst>
            <pc:docMk/>
            <pc:sldMk cId="3830662161" sldId="271"/>
            <ac:spMk id="3" creationId="{303EA382-8E89-AB10-7B60-B351AFC7E4B7}"/>
          </ac:spMkLst>
        </pc:spChg>
        <pc:spChg chg="add mod">
          <ac:chgData name="Хохлов Данил Александрович" userId="cea6c851-255a-41c6-a809-8babb2457a0e" providerId="ADAL" clId="{87BC6393-4BC6-4E2E-B98B-4095B0534C61}" dt="2026-05-28T14:54:25.930" v="1388" actId="14100"/>
          <ac:spMkLst>
            <pc:docMk/>
            <pc:sldMk cId="3830662161" sldId="271"/>
            <ac:spMk id="8" creationId="{24B8D8CA-1ED1-3957-EB07-371135A9AED2}"/>
          </ac:spMkLst>
        </pc:spChg>
        <pc:graphicFrameChg chg="add mod modGraphic">
          <ac:chgData name="Хохлов Данил Александрович" userId="cea6c851-255a-41c6-a809-8babb2457a0e" providerId="ADAL" clId="{87BC6393-4BC6-4E2E-B98B-4095B0534C61}" dt="2026-05-28T14:54:20.531" v="1386" actId="1076"/>
          <ac:graphicFrameMkLst>
            <pc:docMk/>
            <pc:sldMk cId="3830662161" sldId="271"/>
            <ac:graphicFrameMk id="2" creationId="{EA5E47BC-1F9C-330C-F105-9C71DE4E63BE}"/>
          </ac:graphicFrameMkLst>
        </pc:graphicFrameChg>
      </pc:sldChg>
      <pc:sldChg chg="addSp delSp modSp add del mod">
        <pc:chgData name="Хохлов Данил Александрович" userId="cea6c851-255a-41c6-a809-8babb2457a0e" providerId="ADAL" clId="{87BC6393-4BC6-4E2E-B98B-4095B0534C61}" dt="2026-05-28T15:20:22.277" v="1430" actId="47"/>
        <pc:sldMkLst>
          <pc:docMk/>
          <pc:sldMk cId="496674632" sldId="272"/>
        </pc:sldMkLst>
      </pc:sldChg>
      <pc:sldChg chg="addSp delSp modSp add mod">
        <pc:chgData name="Хохлов Данил Александрович" userId="cea6c851-255a-41c6-a809-8babb2457a0e" providerId="ADAL" clId="{87BC6393-4BC6-4E2E-B98B-4095B0534C61}" dt="2026-05-28T15:17:17.347" v="1429" actId="1076"/>
        <pc:sldMkLst>
          <pc:docMk/>
          <pc:sldMk cId="295376181" sldId="273"/>
        </pc:sldMkLst>
        <pc:spChg chg="mod">
          <ac:chgData name="Хохлов Данил Александрович" userId="cea6c851-255a-41c6-a809-8babb2457a0e" providerId="ADAL" clId="{87BC6393-4BC6-4E2E-B98B-4095B0534C61}" dt="2026-05-28T15:08:50.554" v="1423" actId="20577"/>
          <ac:spMkLst>
            <pc:docMk/>
            <pc:sldMk cId="295376181" sldId="273"/>
            <ac:spMk id="3" creationId="{C1F25ED8-290B-DC3F-5443-3D8C03BACF59}"/>
          </ac:spMkLst>
        </pc:spChg>
        <pc:picChg chg="add del mod">
          <ac:chgData name="Хохлов Данил Александрович" userId="cea6c851-255a-41c6-a809-8babb2457a0e" providerId="ADAL" clId="{87BC6393-4BC6-4E2E-B98B-4095B0534C61}" dt="2026-05-28T15:16:56.026" v="1424" actId="478"/>
          <ac:picMkLst>
            <pc:docMk/>
            <pc:sldMk cId="295376181" sldId="273"/>
            <ac:picMk id="2" creationId="{986D7FF8-F0E2-4492-F0AF-00F08C37CB7C}"/>
          </ac:picMkLst>
        </pc:picChg>
        <pc:picChg chg="add mod">
          <ac:chgData name="Хохлов Данил Александрович" userId="cea6c851-255a-41c6-a809-8babb2457a0e" providerId="ADAL" clId="{87BC6393-4BC6-4E2E-B98B-4095B0534C61}" dt="2026-05-28T15:17:17.347" v="1429" actId="1076"/>
          <ac:picMkLst>
            <pc:docMk/>
            <pc:sldMk cId="295376181" sldId="273"/>
            <ac:picMk id="10244" creationId="{D1A6EFE4-9103-463B-44A3-B43C62EA182A}"/>
          </ac:picMkLst>
        </pc:picChg>
      </pc:sldChg>
      <pc:sldChg chg="addSp delSp modSp add mod">
        <pc:chgData name="Хохлов Данил Александрович" userId="cea6c851-255a-41c6-a809-8babb2457a0e" providerId="ADAL" clId="{87BC6393-4BC6-4E2E-B98B-4095B0534C61}" dt="2026-05-28T15:37:21.647" v="1431" actId="20577"/>
        <pc:sldMkLst>
          <pc:docMk/>
          <pc:sldMk cId="475222003" sldId="274"/>
        </pc:sldMkLst>
        <pc:spChg chg="mod">
          <ac:chgData name="Хохлов Данил Александрович" userId="cea6c851-255a-41c6-a809-8babb2457a0e" providerId="ADAL" clId="{87BC6393-4BC6-4E2E-B98B-4095B0534C61}" dt="2026-05-03T12:22:29.207" v="151" actId="20577"/>
          <ac:spMkLst>
            <pc:docMk/>
            <pc:sldMk cId="475222003" sldId="274"/>
            <ac:spMk id="3" creationId="{2CD3743F-AFAD-2D18-4FD6-A7938E25BB97}"/>
          </ac:spMkLst>
        </pc:spChg>
        <pc:spChg chg="add mod">
          <ac:chgData name="Хохлов Данил Александрович" userId="cea6c851-255a-41c6-a809-8babb2457a0e" providerId="ADAL" clId="{87BC6393-4BC6-4E2E-B98B-4095B0534C61}" dt="2026-05-28T15:37:21.647" v="1431" actId="20577"/>
          <ac:spMkLst>
            <pc:docMk/>
            <pc:sldMk cId="475222003" sldId="274"/>
            <ac:spMk id="8" creationId="{9C4089ED-021F-6A62-ED6C-18BEFFEE8532}"/>
          </ac:spMkLst>
        </pc:spChg>
        <pc:picChg chg="add mod">
          <ac:chgData name="Хохлов Данил Александрович" userId="cea6c851-255a-41c6-a809-8babb2457a0e" providerId="ADAL" clId="{87BC6393-4BC6-4E2E-B98B-4095B0534C61}" dt="2026-05-03T12:20:53.479" v="127" actId="1076"/>
          <ac:picMkLst>
            <pc:docMk/>
            <pc:sldMk cId="475222003" sldId="274"/>
            <ac:picMk id="6" creationId="{61D1F024-87BA-B2EA-4D1E-EC65E8844763}"/>
          </ac:picMkLst>
        </pc:picChg>
      </pc:sldChg>
      <pc:sldChg chg="addSp delSp modSp add mod">
        <pc:chgData name="Хохлов Данил Александрович" userId="cea6c851-255a-41c6-a809-8babb2457a0e" providerId="ADAL" clId="{87BC6393-4BC6-4E2E-B98B-4095B0534C61}" dt="2026-05-03T12:22:52.555" v="155" actId="1076"/>
        <pc:sldMkLst>
          <pc:docMk/>
          <pc:sldMk cId="2023031137" sldId="275"/>
        </pc:sldMkLst>
        <pc:picChg chg="add mod">
          <ac:chgData name="Хохлов Данил Александрович" userId="cea6c851-255a-41c6-a809-8babb2457a0e" providerId="ADAL" clId="{87BC6393-4BC6-4E2E-B98B-4095B0534C61}" dt="2026-05-03T12:22:52.555" v="155" actId="1076"/>
          <ac:picMkLst>
            <pc:docMk/>
            <pc:sldMk cId="2023031137" sldId="275"/>
            <ac:picMk id="10" creationId="{16F50B11-2A28-7524-F273-13BBABCDD7A6}"/>
          </ac:picMkLst>
        </pc:picChg>
      </pc:sldChg>
      <pc:sldChg chg="addSp delSp modSp add mod">
        <pc:chgData name="Хохлов Данил Александрович" userId="cea6c851-255a-41c6-a809-8babb2457a0e" providerId="ADAL" clId="{87BC6393-4BC6-4E2E-B98B-4095B0534C61}" dt="2026-05-28T15:50:03.766" v="1435" actId="403"/>
        <pc:sldMkLst>
          <pc:docMk/>
          <pc:sldMk cId="2536760504" sldId="276"/>
        </pc:sldMkLst>
        <pc:spChg chg="mod">
          <ac:chgData name="Хохлов Данил Александрович" userId="cea6c851-255a-41c6-a809-8babb2457a0e" providerId="ADAL" clId="{87BC6393-4BC6-4E2E-B98B-4095B0534C61}" dt="2026-05-28T15:45:38.968" v="1432" actId="1076"/>
          <ac:spMkLst>
            <pc:docMk/>
            <pc:sldMk cId="2536760504" sldId="276"/>
            <ac:spMk id="3" creationId="{9FBC340A-F96C-325A-3AD0-7CC18311E7E5}"/>
          </ac:spMkLst>
        </pc:spChg>
        <pc:spChg chg="add mod">
          <ac:chgData name="Хохлов Данил Александрович" userId="cea6c851-255a-41c6-a809-8babb2457a0e" providerId="ADAL" clId="{87BC6393-4BC6-4E2E-B98B-4095B0534C61}" dt="2026-05-28T15:50:03.766" v="1435" actId="403"/>
          <ac:spMkLst>
            <pc:docMk/>
            <pc:sldMk cId="2536760504" sldId="276"/>
            <ac:spMk id="6" creationId="{248C68EF-9E3A-0C7B-3EFF-E2956E63A8EB}"/>
          </ac:spMkLst>
        </pc:spChg>
      </pc:sldChg>
      <pc:sldChg chg="addSp modSp add mod">
        <pc:chgData name="Хохлов Данил Александрович" userId="cea6c851-255a-41c6-a809-8babb2457a0e" providerId="ADAL" clId="{87BC6393-4BC6-4E2E-B98B-4095B0534C61}" dt="2026-05-03T12:41:11.191" v="406" actId="14100"/>
        <pc:sldMkLst>
          <pc:docMk/>
          <pc:sldMk cId="3956660036" sldId="277"/>
        </pc:sldMkLst>
        <pc:spChg chg="mod">
          <ac:chgData name="Хохлов Данил Александрович" userId="cea6c851-255a-41c6-a809-8babb2457a0e" providerId="ADAL" clId="{87BC6393-4BC6-4E2E-B98B-4095B0534C61}" dt="2026-05-03T12:41:04.246" v="403" actId="1076"/>
          <ac:spMkLst>
            <pc:docMk/>
            <pc:sldMk cId="3956660036" sldId="277"/>
            <ac:spMk id="6" creationId="{5A35F2CF-994B-544A-60AD-9FDD9DEB3C0C}"/>
          </ac:spMkLst>
        </pc:spChg>
        <pc:picChg chg="add mod">
          <ac:chgData name="Хохлов Данил Александрович" userId="cea6c851-255a-41c6-a809-8babb2457a0e" providerId="ADAL" clId="{87BC6393-4BC6-4E2E-B98B-4095B0534C61}" dt="2026-05-03T12:32:55.891" v="329" actId="1076"/>
          <ac:picMkLst>
            <pc:docMk/>
            <pc:sldMk cId="3956660036" sldId="277"/>
            <ac:picMk id="7" creationId="{83F508E5-40D9-210B-C7FB-33EE28B13B2F}"/>
          </ac:picMkLst>
        </pc:picChg>
        <pc:picChg chg="add mod">
          <ac:chgData name="Хохлов Данил Александрович" userId="cea6c851-255a-41c6-a809-8babb2457a0e" providerId="ADAL" clId="{87BC6393-4BC6-4E2E-B98B-4095B0534C61}" dt="2026-05-03T12:41:11.191" v="406" actId="14100"/>
          <ac:picMkLst>
            <pc:docMk/>
            <pc:sldMk cId="3956660036" sldId="277"/>
            <ac:picMk id="10" creationId="{45C12E14-4F8D-02E9-E520-4BED1EDB0753}"/>
          </ac:picMkLst>
        </pc:picChg>
        <pc:picChg chg="add mod">
          <ac:chgData name="Хохлов Данил Александрович" userId="cea6c851-255a-41c6-a809-8babb2457a0e" providerId="ADAL" clId="{87BC6393-4BC6-4E2E-B98B-4095B0534C61}" dt="2026-05-03T12:41:08.742" v="405" actId="1076"/>
          <ac:picMkLst>
            <pc:docMk/>
            <pc:sldMk cId="3956660036" sldId="277"/>
            <ac:picMk id="12" creationId="{85217D75-961E-F6DD-620D-2E0CF151F811}"/>
          </ac:picMkLst>
        </pc:picChg>
      </pc:sldChg>
      <pc:sldChg chg="addSp delSp modSp add mod">
        <pc:chgData name="Хохлов Данил Александрович" userId="cea6c851-255a-41c6-a809-8babb2457a0e" providerId="ADAL" clId="{87BC6393-4BC6-4E2E-B98B-4095B0534C61}" dt="2026-05-28T15:55:53.236" v="1460" actId="2062"/>
        <pc:sldMkLst>
          <pc:docMk/>
          <pc:sldMk cId="2032929555" sldId="278"/>
        </pc:sldMkLst>
        <pc:spChg chg="del mod">
          <ac:chgData name="Хохлов Данил Александрович" userId="cea6c851-255a-41c6-a809-8babb2457a0e" providerId="ADAL" clId="{87BC6393-4BC6-4E2E-B98B-4095B0534C61}" dt="2026-05-28T15:54:15.286" v="1442" actId="478"/>
          <ac:spMkLst>
            <pc:docMk/>
            <pc:sldMk cId="2032929555" sldId="278"/>
            <ac:spMk id="3" creationId="{D9302A8A-3AD2-E2F4-5805-CB57A26C94E0}"/>
          </ac:spMkLst>
        </pc:spChg>
        <pc:graphicFrameChg chg="add mod modGraphic">
          <ac:chgData name="Хохлов Данил Александрович" userId="cea6c851-255a-41c6-a809-8babb2457a0e" providerId="ADAL" clId="{87BC6393-4BC6-4E2E-B98B-4095B0534C61}" dt="2026-05-28T15:55:53.236" v="1460" actId="2062"/>
          <ac:graphicFrameMkLst>
            <pc:docMk/>
            <pc:sldMk cId="2032929555" sldId="278"/>
            <ac:graphicFrameMk id="2" creationId="{5E8D6EFC-0257-A2FD-4944-3CEE02A424BF}"/>
          </ac:graphicFrameMkLst>
        </pc:graphicFrameChg>
      </pc:sldChg>
      <pc:sldChg chg="addSp delSp modSp add mod">
        <pc:chgData name="Хохлов Данил Александрович" userId="cea6c851-255a-41c6-a809-8babb2457a0e" providerId="ADAL" clId="{87BC6393-4BC6-4E2E-B98B-4095B0534C61}" dt="2026-05-16T09:51:48.964" v="707" actId="1076"/>
        <pc:sldMkLst>
          <pc:docMk/>
          <pc:sldMk cId="2961586454" sldId="279"/>
        </pc:sldMkLst>
        <pc:spChg chg="mod">
          <ac:chgData name="Хохлов Данил Александрович" userId="cea6c851-255a-41c6-a809-8babb2457a0e" providerId="ADAL" clId="{87BC6393-4BC6-4E2E-B98B-4095B0534C61}" dt="2026-05-03T12:37:34.339" v="365"/>
          <ac:spMkLst>
            <pc:docMk/>
            <pc:sldMk cId="2961586454" sldId="279"/>
            <ac:spMk id="3" creationId="{BE725E59-36AD-58E3-573B-1DE9E7CF2756}"/>
          </ac:spMkLst>
        </pc:spChg>
        <pc:picChg chg="add mod">
          <ac:chgData name="Хохлов Данил Александрович" userId="cea6c851-255a-41c6-a809-8babb2457a0e" providerId="ADAL" clId="{87BC6393-4BC6-4E2E-B98B-4095B0534C61}" dt="2026-05-16T09:51:48.964" v="707" actId="1076"/>
          <ac:picMkLst>
            <pc:docMk/>
            <pc:sldMk cId="2961586454" sldId="279"/>
            <ac:picMk id="7" creationId="{2DB66694-3345-F432-66B5-EE548BC7A77B}"/>
          </ac:picMkLst>
        </pc:picChg>
        <pc:picChg chg="add mod">
          <ac:chgData name="Хохлов Данил Александрович" userId="cea6c851-255a-41c6-a809-8babb2457a0e" providerId="ADAL" clId="{87BC6393-4BC6-4E2E-B98B-4095B0534C61}" dt="2026-05-16T09:51:45.692" v="706" actId="1076"/>
          <ac:picMkLst>
            <pc:docMk/>
            <pc:sldMk cId="2961586454" sldId="279"/>
            <ac:picMk id="10" creationId="{9202FE21-4F30-8F51-AE77-888654C27A4F}"/>
          </ac:picMkLst>
        </pc:picChg>
      </pc:sldChg>
      <pc:sldChg chg="modSp add mod">
        <pc:chgData name="Хохлов Данил Александрович" userId="cea6c851-255a-41c6-a809-8babb2457a0e" providerId="ADAL" clId="{87BC6393-4BC6-4E2E-B98B-4095B0534C61}" dt="2026-05-28T15:58:19.247" v="1465" actId="20577"/>
        <pc:sldMkLst>
          <pc:docMk/>
          <pc:sldMk cId="446580910" sldId="281"/>
        </pc:sldMkLst>
        <pc:spChg chg="mod">
          <ac:chgData name="Хохлов Данил Александрович" userId="cea6c851-255a-41c6-a809-8babb2457a0e" providerId="ADAL" clId="{87BC6393-4BC6-4E2E-B98B-4095B0534C61}" dt="2026-05-28T15:58:19.247" v="1465" actId="20577"/>
          <ac:spMkLst>
            <pc:docMk/>
            <pc:sldMk cId="446580910" sldId="281"/>
            <ac:spMk id="8" creationId="{0DB2CFC0-F8CB-564A-E11C-6965C9542E0D}"/>
          </ac:spMkLst>
        </pc:spChg>
        <pc:graphicFrameChg chg="mod modGraphic">
          <ac:chgData name="Хохлов Данил Александрович" userId="cea6c851-255a-41c6-a809-8babb2457a0e" providerId="ADAL" clId="{87BC6393-4BC6-4E2E-B98B-4095B0534C61}" dt="2026-05-16T09:54:54.215" v="710" actId="14100"/>
          <ac:graphicFrameMkLst>
            <pc:docMk/>
            <pc:sldMk cId="446580910" sldId="281"/>
            <ac:graphicFrameMk id="2" creationId="{1345ED8D-A307-0D90-FC45-677BA23254FE}"/>
          </ac:graphicFrameMkLst>
        </pc:graphicFrameChg>
      </pc:sldChg>
      <pc:sldChg chg="addSp delSp modSp add mod">
        <pc:chgData name="Хохлов Данил Александрович" userId="cea6c851-255a-41c6-a809-8babb2457a0e" providerId="ADAL" clId="{87BC6393-4BC6-4E2E-B98B-4095B0534C61}" dt="2026-05-16T17:55:45.910" v="1149" actId="20577"/>
        <pc:sldMkLst>
          <pc:docMk/>
          <pc:sldMk cId="1992210848" sldId="282"/>
        </pc:sldMkLst>
        <pc:spChg chg="mod">
          <ac:chgData name="Хохлов Данил Александрович" userId="cea6c851-255a-41c6-a809-8babb2457a0e" providerId="ADAL" clId="{87BC6393-4BC6-4E2E-B98B-4095B0534C61}" dt="2026-05-03T12:58:11.133" v="544" actId="20577"/>
          <ac:spMkLst>
            <pc:docMk/>
            <pc:sldMk cId="1992210848" sldId="282"/>
            <ac:spMk id="3" creationId="{854815BF-4B3E-FD76-A646-6CE73E213B85}"/>
          </ac:spMkLst>
        </pc:spChg>
        <pc:spChg chg="add del mod">
          <ac:chgData name="Хохлов Данил Александрович" userId="cea6c851-255a-41c6-a809-8babb2457a0e" providerId="ADAL" clId="{87BC6393-4BC6-4E2E-B98B-4095B0534C61}" dt="2026-05-16T17:55:45.910" v="1149" actId="20577"/>
          <ac:spMkLst>
            <pc:docMk/>
            <pc:sldMk cId="1992210848" sldId="282"/>
            <ac:spMk id="8" creationId="{E8989408-516F-94B7-C93C-F6408A93BFBD}"/>
          </ac:spMkLst>
        </pc:spChg>
      </pc:sldChg>
      <pc:sldChg chg="delSp modSp add mod">
        <pc:chgData name="Хохлов Данил Александрович" userId="cea6c851-255a-41c6-a809-8babb2457a0e" providerId="ADAL" clId="{87BC6393-4BC6-4E2E-B98B-4095B0534C61}" dt="2026-05-03T12:58:52.970" v="576" actId="1076"/>
        <pc:sldMkLst>
          <pc:docMk/>
          <pc:sldMk cId="784024250" sldId="283"/>
        </pc:sldMkLst>
        <pc:spChg chg="mod">
          <ac:chgData name="Хохлов Данил Александрович" userId="cea6c851-255a-41c6-a809-8babb2457a0e" providerId="ADAL" clId="{87BC6393-4BC6-4E2E-B98B-4095B0534C61}" dt="2026-05-03T12:58:52.970" v="576" actId="1076"/>
          <ac:spMkLst>
            <pc:docMk/>
            <pc:sldMk cId="784024250" sldId="283"/>
            <ac:spMk id="3" creationId="{CB71D460-B237-6F1D-9520-D8106F7C1A1E}"/>
          </ac:spMkLst>
        </pc:spChg>
      </pc:sldChg>
      <pc:sldChg chg="add">
        <pc:chgData name="Хохлов Данил Александрович" userId="cea6c851-255a-41c6-a809-8babb2457a0e" providerId="ADAL" clId="{87BC6393-4BC6-4E2E-B98B-4095B0534C61}" dt="2026-05-28T13:59:31.126" v="1301"/>
        <pc:sldMkLst>
          <pc:docMk/>
          <pc:sldMk cId="1354469665" sldId="284"/>
        </pc:sldMkLst>
      </pc:sldChg>
      <pc:sldChg chg="add">
        <pc:chgData name="Хохлов Данил Александрович" userId="cea6c851-255a-41c6-a809-8babb2457a0e" providerId="ADAL" clId="{87BC6393-4BC6-4E2E-B98B-4095B0534C61}" dt="2026-05-28T15:08:28.268" v="1389"/>
        <pc:sldMkLst>
          <pc:docMk/>
          <pc:sldMk cId="1152150632" sldId="285"/>
        </pc:sldMkLst>
      </pc:sldChg>
      <pc:sldMasterChg chg="addSp delSp modSp mod modSldLayout">
        <pc:chgData name="Хохлов Данил Александрович" userId="cea6c851-255a-41c6-a809-8babb2457a0e" providerId="ADAL" clId="{87BC6393-4BC6-4E2E-B98B-4095B0534C61}" dt="2026-05-17T06:04:57.650" v="1164" actId="1076"/>
        <pc:sldMasterMkLst>
          <pc:docMk/>
          <pc:sldMasterMk cId="3950833654" sldId="2147483660"/>
        </pc:sldMasterMkLst>
        <pc:spChg chg="mod">
          <ac:chgData name="Хохлов Данил Александрович" userId="cea6c851-255a-41c6-a809-8babb2457a0e" providerId="ADAL" clId="{87BC6393-4BC6-4E2E-B98B-4095B0534C61}" dt="2026-05-17T06:02:24.437" v="1160" actId="207"/>
          <ac:spMkLst>
            <pc:docMk/>
            <pc:sldMasterMk cId="3950833654" sldId="2147483660"/>
            <ac:spMk id="6" creationId="{00000000-0000-0000-0000-000000000000}"/>
          </ac:spMkLst>
        </pc:spChg>
        <pc:spChg chg="add mod">
          <ac:chgData name="Хохлов Данил Александрович" userId="cea6c851-255a-41c6-a809-8babb2457a0e" providerId="ADAL" clId="{87BC6393-4BC6-4E2E-B98B-4095B0534C61}" dt="2026-05-16T12:16:24.583" v="962" actId="1076"/>
          <ac:spMkLst>
            <pc:docMk/>
            <pc:sldMasterMk cId="3950833654" sldId="2147483660"/>
            <ac:spMk id="7" creationId="{0AAB5FAA-763D-C624-2A68-4F443AACDB12}"/>
          </ac:spMkLst>
        </pc:spChg>
        <pc:sldLayoutChg chg="modSp mod">
          <pc:chgData name="Хохлов Данил Александрович" userId="cea6c851-255a-41c6-a809-8babb2457a0e" providerId="ADAL" clId="{87BC6393-4BC6-4E2E-B98B-4095B0534C61}" dt="2026-05-17T06:04:57.650" v="1164" actId="1076"/>
          <pc:sldLayoutMkLst>
            <pc:docMk/>
            <pc:sldMasterMk cId="3950833654" sldId="2147483660"/>
            <pc:sldLayoutMk cId="2663754101" sldId="2147483661"/>
          </pc:sldLayoutMkLst>
          <pc:spChg chg="mod">
            <ac:chgData name="Хохлов Данил Александрович" userId="cea6c851-255a-41c6-a809-8babb2457a0e" providerId="ADAL" clId="{87BC6393-4BC6-4E2E-B98B-4095B0534C61}" dt="2026-05-17T06:04:57.650" v="1164" actId="1076"/>
            <ac:spMkLst>
              <pc:docMk/>
              <pc:sldMasterMk cId="3950833654" sldId="2147483660"/>
              <pc:sldLayoutMk cId="2663754101" sldId="2147483661"/>
              <ac:spMk id="6" creationId="{00000000-0000-0000-0000-000000000000}"/>
            </ac:spMkLst>
          </pc:spChg>
        </pc:sldLayoutChg>
        <pc:sldLayoutChg chg="addSp delSp modSp mod">
          <pc:chgData name="Хохлов Данил Александрович" userId="cea6c851-255a-41c6-a809-8babb2457a0e" providerId="ADAL" clId="{87BC6393-4BC6-4E2E-B98B-4095B0534C61}" dt="2026-05-17T06:04:52.154" v="1163" actId="1076"/>
          <pc:sldLayoutMkLst>
            <pc:docMk/>
            <pc:sldMasterMk cId="3950833654" sldId="2147483660"/>
            <pc:sldLayoutMk cId="360201559" sldId="2147483662"/>
          </pc:sldLayoutMkLst>
          <pc:spChg chg="mod">
            <ac:chgData name="Хохлов Данил Александрович" userId="cea6c851-255a-41c6-a809-8babb2457a0e" providerId="ADAL" clId="{87BC6393-4BC6-4E2E-B98B-4095B0534C61}" dt="2026-05-17T06:04:52.154" v="1163" actId="1076"/>
            <ac:spMkLst>
              <pc:docMk/>
              <pc:sldMasterMk cId="3950833654" sldId="2147483660"/>
              <pc:sldLayoutMk cId="360201559" sldId="2147483662"/>
              <ac:spMk id="6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rfume-my.sharepoint.com/personal/danil_khokhlov_urfu_me/Documents/&#1056;&#1072;&#1073;&#1086;&#1095;&#1080;&#1081;%20&#1089;&#1090;&#1086;&#1083;/&#1084;&#1072;&#1075;&#1080;&#1089;&#1090;&#1077;&#1088;&#1089;&#1082;&#1072;&#1103;/&#1041;&#1072;&#1088;&#1100;&#1077;&#1088;&#1099;%20&#1080;%20&#1076;&#1072;&#1085;&#1085;&#1099;&#1077;%20(&#1058;&#1072;&#1073;&#1083;%202.1%20&#1080;%202.3)%2015.04.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Этапы жизненного цикла зданий и сооружений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168623331773163"/>
          <c:y val="0.11406393931933421"/>
          <c:w val="0.31942069425440883"/>
          <c:h val="0.7195542832653861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6C-4FCF-8A34-19CA45831D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6C-4FCF-8A34-19CA45831D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6C-4FCF-8A34-19CA45831D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6C-4FCF-8A34-19CA45831D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26C-4FCF-8A34-19CA45831D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'2.1'!$C$43:$C$47</c:f>
              <c:strCache>
                <c:ptCount val="5"/>
                <c:pt idx="0">
                  <c:v>Проектирование</c:v>
                </c:pt>
                <c:pt idx="1">
                  <c:v>Производство работ</c:v>
                </c:pt>
                <c:pt idx="2">
                  <c:v>Эксплуатация</c:v>
                </c:pt>
                <c:pt idx="3">
                  <c:v>Внешняя среда</c:v>
                </c:pt>
                <c:pt idx="4">
                  <c:v>Неучтенные</c:v>
                </c:pt>
              </c:strCache>
            </c:strRef>
          </c:cat>
          <c:val>
            <c:numRef>
              <c:f>'2.1'!$D$43:$D$47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0.33</c:v>
                </c:pt>
                <c:pt idx="2">
                  <c:v>0.08</c:v>
                </c:pt>
                <c:pt idx="3">
                  <c:v>0.38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6C-4FCF-8A34-19CA45831D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C2CB9-1F07-4740-A6DB-24AA3E0D0B3C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5F422-7EE2-44A1-ABEA-DF921A9E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9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8987-417C-4DFF-A602-180848F5BC19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7130" y="6356350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36D8-E901-4F0F-B5BD-DF805DC1C2DB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C16-8201-476F-8C9B-0BFE3F05752E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205B-8830-458D-ADD6-83D4134C7BA1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6887" y="6356350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pPr/>
              <a:t>‹#›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C81-1CE3-4614-BD3B-1009312B32DC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AE2C-9C52-4317-8BB9-CCFD7CFABD9D}" type="datetime1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4D9-0AB1-40E5-8DE2-29CF2FC5DB4D}" type="datetime1">
              <a:rPr lang="ru-RU" smtClean="0"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F0B-CF05-4FB7-8606-D0A8D75522A0}" type="datetime1">
              <a:rPr lang="ru-RU" smtClean="0"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5744-7596-473E-969D-10A3E788C832}" type="datetime1">
              <a:rPr lang="ru-RU" smtClean="0"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860F-594E-41C5-BFF1-15BDBB58FC90}" type="datetime1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49B7-A46D-4BB1-AAD3-8453D0E30F6E}" type="datetime1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04794-2AC7-4D54-9B4C-11BAEE29FC3B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pPr/>
              <a:t>‹#›</a:t>
            </a:fld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B5FAA-763D-C624-2A68-4F443AACDB12}"/>
              </a:ext>
            </a:extLst>
          </p:cNvPr>
          <p:cNvSpPr txBox="1"/>
          <p:nvPr userDrawn="1"/>
        </p:nvSpPr>
        <p:spPr>
          <a:xfrm>
            <a:off x="1572702" y="230188"/>
            <a:ext cx="904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Экспертная система количественной оценки риска образования ненормативных трещин в монолитных железобетонных конструкциях с применением динамических байесовских сетей и метода Исикавы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4" y="0"/>
            <a:ext cx="121478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14632" r="9902" b="14753"/>
          <a:stretch/>
        </p:blipFill>
        <p:spPr>
          <a:xfrm>
            <a:off x="10012435" y="316989"/>
            <a:ext cx="2077690" cy="122403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99408" y="3857676"/>
            <a:ext cx="8427549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200" b="1" dirty="0">
                <a:solidFill>
                  <a:srgbClr val="92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 в строительной экспертизе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9408" y="5340682"/>
            <a:ext cx="3672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Хохлов Данил Александрович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3170820" y="316989"/>
            <a:ext cx="986328" cy="99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785E6-2196-7DD2-CAE1-474E7A42E967}"/>
              </a:ext>
            </a:extLst>
          </p:cNvPr>
          <p:cNvSpPr txBox="1"/>
          <p:nvPr/>
        </p:nvSpPr>
        <p:spPr>
          <a:xfrm>
            <a:off x="3878852" y="316989"/>
            <a:ext cx="6599739" cy="324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НИЦ «Надежность и ресурс больших систем и машин» </a:t>
            </a:r>
            <a:r>
              <a:rPr lang="ru-RU" sz="15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</a:t>
            </a: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РАН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Институт Строительства и Архитектуры Уральского федерального университета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группа экспертов по надежности </a:t>
            </a:r>
            <a:r>
              <a:rPr lang="ru-RU" sz="15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Gnedenko</a:t>
            </a: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Forum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научная конференция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 школа молодых ученых с международным участием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РИСК-ОРИЕНТИРОВАННЫЕ МЕЖДИСЦИПЛИНАРНЫЕ ТЕХНОЛОГИИ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ПРОЕКТИРОВАНИЯ И ЭКСПЛУАТАЦИИ СОЦИОТЕХНИЧЕСКИХ ИНФРАСТРУКТУР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РОМТПЭСИ-2026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28–30 мая 2026 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AC1C2-5986-6F3B-6856-98F9D822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BC6CE26-33A8-A801-5EA6-7E7799D94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CBC6CE26-33A8-A801-5EA6-7E7799D94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18220-EC3E-8E62-2011-4E79243F9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F92C7A-F491-361F-4B15-66C6A8B41C33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EA382-8E89-AB10-7B60-B351AFC7E4B7}"/>
              </a:ext>
            </a:extLst>
          </p:cNvPr>
          <p:cNvSpPr txBox="1"/>
          <p:nvPr/>
        </p:nvSpPr>
        <p:spPr>
          <a:xfrm>
            <a:off x="986118" y="911576"/>
            <a:ext cx="629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Ослабляющие коэффициенты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5E47BC-1F9C-330C-F105-9C71DE4E6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03397"/>
              </p:ext>
            </p:extLst>
          </p:nvPr>
        </p:nvGraphicFramePr>
        <p:xfrm>
          <a:off x="838200" y="1496351"/>
          <a:ext cx="10515600" cy="2381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350365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472802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86216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484503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8933846"/>
                    </a:ext>
                  </a:extLst>
                </a:gridCol>
              </a:tblGrid>
              <a:tr h="476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Этап ЖЦ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 err="1">
                          <a:effectLst/>
                        </a:rPr>
                        <a:t>K</a:t>
                      </a:r>
                      <a:r>
                        <a:rPr lang="ru-RU" sz="1600" kern="100" baseline="-25000" dirty="0" err="1">
                          <a:effectLst/>
                        </a:rPr>
                        <a:t>зап</a:t>
                      </a:r>
                      <a:r>
                        <a:rPr lang="ru-RU" sz="1600" kern="100" dirty="0">
                          <a:effectLst/>
                        </a:rPr>
                        <a:t> (запас прочности)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K</a:t>
                      </a:r>
                      <a:r>
                        <a:rPr lang="ru-RU" sz="1600" kern="100" baseline="-25000">
                          <a:effectLst/>
                        </a:rPr>
                        <a:t>вес</a:t>
                      </a:r>
                      <a:r>
                        <a:rPr lang="ru-RU" sz="1600" kern="100">
                          <a:effectLst/>
                        </a:rPr>
                        <a:t> (вес этапа)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K</a:t>
                      </a:r>
                      <a:r>
                        <a:rPr lang="ru-RU" sz="1600" kern="100" baseline="-25000">
                          <a:effectLst/>
                        </a:rPr>
                        <a:t>случ </a:t>
                      </a:r>
                      <a:r>
                        <a:rPr lang="ru-RU" sz="1600" kern="100">
                          <a:effectLst/>
                        </a:rPr>
                        <a:t>(случайность)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K</a:t>
                      </a:r>
                      <a:r>
                        <a:rPr lang="ru-RU" sz="1600" kern="100" baseline="-25000">
                          <a:effectLst/>
                        </a:rPr>
                        <a:t>итог</a:t>
                      </a:r>
                      <a:r>
                        <a:rPr lang="ru-RU" sz="1600" kern="100">
                          <a:effectLst/>
                        </a:rPr>
                        <a:t> = 0,8 × K</a:t>
                      </a:r>
                      <a:r>
                        <a:rPr lang="ru-RU" sz="1600" kern="100" baseline="-25000">
                          <a:effectLst/>
                        </a:rPr>
                        <a:t>вес</a:t>
                      </a:r>
                      <a:r>
                        <a:rPr lang="ru-RU" sz="1600" kern="100">
                          <a:effectLst/>
                        </a:rPr>
                        <a:t> × 0,7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072712"/>
                  </a:ext>
                </a:extLst>
              </a:tr>
              <a:tr h="476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Проектирование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0,8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0,14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0,7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0,078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32298"/>
                  </a:ext>
                </a:extLst>
              </a:tr>
              <a:tr h="476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Производство работ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0,8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0,33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0,7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0,185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423899"/>
                  </a:ext>
                </a:extLst>
              </a:tr>
              <a:tr h="476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Эксплуатация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0,8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0,08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0,7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0,045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913342"/>
                  </a:ext>
                </a:extLst>
              </a:tr>
              <a:tr h="476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Внешняя среда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0,8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0,38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0,7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0,213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861821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7B6FA-654B-2547-65F6-7F93F51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8D8CA-1ED1-3957-EB07-371135A9AED2}"/>
              </a:ext>
            </a:extLst>
          </p:cNvPr>
          <p:cNvSpPr txBox="1"/>
          <p:nvPr/>
        </p:nvSpPr>
        <p:spPr>
          <a:xfrm>
            <a:off x="762827" y="4075282"/>
            <a:ext cx="107367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41% — вероятность того, что трещина появится;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59% — вероятность того, что трещина не появится (если ни одно из провоцирующих событий не произойдёт).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1 – (1 – 0,69 ×0,078) × (1 – 0,68×0,185) × (1 – 0,75 ×0,045) × (1 – 0,97 ×0,213) × (1 – 0,07)=0,41</a:t>
            </a:r>
          </a:p>
        </p:txBody>
      </p:sp>
    </p:spTree>
    <p:extLst>
      <p:ext uri="{BB962C8B-B14F-4D97-AF65-F5344CB8AC3E}">
        <p14:creationId xmlns:p14="http://schemas.microsoft.com/office/powerpoint/2010/main" val="383066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7D8A-082C-DF03-FBE9-683DE1C39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53CFFFE-B6D9-59D8-DAC1-4FCC8E937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53CFFFE-B6D9-59D8-DAC1-4FCC8E937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ECC27-7C43-6FA5-53FB-D16722D32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8DA299-F1E7-93D3-85E7-E5B32491AA6D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25ED8-290B-DC3F-5443-3D8C03BACF59}"/>
              </a:ext>
            </a:extLst>
          </p:cNvPr>
          <p:cNvSpPr txBox="1"/>
          <p:nvPr/>
        </p:nvSpPr>
        <p:spPr>
          <a:xfrm>
            <a:off x="986118" y="900975"/>
            <a:ext cx="8992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диаграмма Исикавы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F3C3B-4568-9B01-D6FC-F82724DB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11</a:t>
            </a:fld>
            <a:endParaRPr lang="ru-RU"/>
          </a:p>
        </p:txBody>
      </p:sp>
      <p:pic>
        <p:nvPicPr>
          <p:cNvPr id="10244" name="Picture 4" descr="Анализ корневых причин по BABOK®Guide с диаграммой Исикавы">
            <a:extLst>
              <a:ext uri="{FF2B5EF4-FFF2-40B4-BE49-F238E27FC236}">
                <a16:creationId xmlns:a16="http://schemas.microsoft.com/office/drawing/2014/main" id="{D1A6EFE4-9103-463B-44A3-B43C62EA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8" y="1781992"/>
            <a:ext cx="10318187" cy="40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1DEAF-6CD5-4DE8-CA9A-3CA2A7322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B9E4238-A50C-5693-9723-6AE34BBF3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B9E4238-A50C-5693-9723-6AE34BBF3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0CCA40-5488-0F63-7659-CB87DBDBC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3A3862-7C59-05CA-8343-E696846909C9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5623D-4311-AE0E-E6F0-043EBA10C2E7}"/>
              </a:ext>
            </a:extLst>
          </p:cNvPr>
          <p:cNvSpPr txBox="1"/>
          <p:nvPr/>
        </p:nvSpPr>
        <p:spPr>
          <a:xfrm>
            <a:off x="986118" y="900975"/>
            <a:ext cx="8992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диаграммой Исикавы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72B10B-7E2F-2F6A-6E91-070089315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21" y="1485750"/>
            <a:ext cx="10155544" cy="50192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AC636-F701-FE1A-12F6-65BB329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5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AA6C3-E075-12BD-B35F-D0A1E5C0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C30B90E-1534-2E90-DC1E-2772FE6511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C30B90E-1534-2E90-DC1E-2772FE651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688B4C-361A-3455-EFDA-06E9D05BC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C31FBD-A804-9742-CEB8-82F4EC291AC3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3743F-AFAD-2D18-4FD6-A7938E25BB97}"/>
              </a:ext>
            </a:extLst>
          </p:cNvPr>
          <p:cNvSpPr txBox="1"/>
          <p:nvPr/>
        </p:nvSpPr>
        <p:spPr>
          <a:xfrm>
            <a:off x="986118" y="782167"/>
            <a:ext cx="1036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чувствительности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D1F024-87BA-B2EA-4D1E-EC65E8844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75" y="1366942"/>
            <a:ext cx="7187008" cy="54085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089ED-021F-6A62-ED6C-18BEFFEE8532}"/>
              </a:ext>
            </a:extLst>
          </p:cNvPr>
          <p:cNvSpPr txBox="1"/>
          <p:nvPr/>
        </p:nvSpPr>
        <p:spPr>
          <a:xfrm>
            <a:off x="947571" y="2245532"/>
            <a:ext cx="34765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анализа чувствительности: красным выделены узлы, оказывающие наибольшее влияние на итоговую вероятность трещины.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E337637-59E6-640F-CAD0-40E75FE9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2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9B47E-F299-EF6E-393B-96B4E5B3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1A51FC1-0967-9BD3-DBE6-2458E0537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1A51FC1-0967-9BD3-DBE6-2458E0537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EF3DD7-EF6A-63E8-AD2B-24E03C161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8056A7-1E0F-2DE3-472B-4B7DB3B68089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B8184-3BF9-10D9-CC88-C953EDD77A24}"/>
              </a:ext>
            </a:extLst>
          </p:cNvPr>
          <p:cNvSpPr txBox="1"/>
          <p:nvPr/>
        </p:nvSpPr>
        <p:spPr>
          <a:xfrm>
            <a:off x="986118" y="782167"/>
            <a:ext cx="1036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чувствительности (торнадо-диаграмма)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F50B11-2A28-7524-F273-13BBABCDD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887" y="1468055"/>
            <a:ext cx="8710113" cy="523709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A504D03-216C-3B69-3670-95375ABA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3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A2EE0-4576-EE84-39C5-CBEAD70A1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30CC54C-5F24-4B53-AFFE-D7F1B25086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30CC54C-5F24-4B53-AFFE-D7F1B2508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3D8D26-8E67-6615-3F76-8429F7621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F22269-C7F3-8C83-9A97-FDF4CFFBBB06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C340A-F96C-325A-3AD0-7CC18311E7E5}"/>
              </a:ext>
            </a:extLst>
          </p:cNvPr>
          <p:cNvSpPr txBox="1"/>
          <p:nvPr/>
        </p:nvSpPr>
        <p:spPr>
          <a:xfrm>
            <a:off x="986118" y="854746"/>
            <a:ext cx="1036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Апробация: объект в городе Ялта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C68EF-9E3A-0C7B-3EFF-E2956E63A8EB}"/>
              </a:ext>
            </a:extLst>
          </p:cNvPr>
          <p:cNvSpPr txBox="1"/>
          <p:nvPr/>
        </p:nvSpPr>
        <p:spPr>
          <a:xfrm>
            <a:off x="986119" y="1516046"/>
            <a:ext cx="10586464" cy="419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16-этажный монолитный жилой дом;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Сейсмика 9 баллов;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грунтовых вод;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 лессовидные суглинки мощностью до 8-10 м. Скальные грунты (известняки-ракушечники) залегают на глубине около 10 м;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схема — монолитный железобетонный каркас с диафрагмами жесткости;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в виде ростверка с забивными сваями-стояками;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Геополитические риски;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Пятно здания 1000 м2.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3207CD-9BFB-81C1-D429-7DB6E491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6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49AE-2B3E-EFE5-004D-C4D000773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286F63-844C-F5F6-AF82-A32D68ADF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C286F63-844C-F5F6-AF82-A32D68ADF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5FC70-CEC6-63F1-4D73-E44A95EB7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803D80-6974-8A8C-17A1-99936DC697B4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13D79-3A91-D5B7-4FFB-B44C95B63CC9}"/>
              </a:ext>
            </a:extLst>
          </p:cNvPr>
          <p:cNvSpPr txBox="1"/>
          <p:nvPr/>
        </p:nvSpPr>
        <p:spPr>
          <a:xfrm>
            <a:off x="986118" y="782167"/>
            <a:ext cx="1036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Апробация: объект в городе Ялта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5F2CF-994B-544A-60AD-9FDD9DEB3C0C}"/>
              </a:ext>
            </a:extLst>
          </p:cNvPr>
          <p:cNvSpPr txBox="1"/>
          <p:nvPr/>
        </p:nvSpPr>
        <p:spPr>
          <a:xfrm>
            <a:off x="986118" y="1366942"/>
            <a:ext cx="10586464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расчётом были проанализированы узлы, которые можно исключить — то есть зафиксировать в состоянии «нет» с вероятностью 100%. К таким узлам отнесены: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без усиления;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Морозное пучение грунтов;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воздействия от строительства рядом;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и вибрационные нагрузки;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Сейсмические воздействия;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Ударные воздействия.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F508E5-40D9-210B-C7FB-33EE28B13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102" y="2618627"/>
            <a:ext cx="4105848" cy="1819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C12E14-4F8D-02E9-E520-4BED1EDB0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830" y="5136535"/>
            <a:ext cx="4598505" cy="14290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217D75-961E-F6DD-620D-2E0CF151F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667" y="4668822"/>
            <a:ext cx="4598503" cy="189673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DFB6D38-6A74-A57F-B743-CA0EBE25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6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B4067-1994-9E0A-4FA7-1CFA4F4D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795A545-D467-0520-D4DF-12F4E5CEB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C795A545-D467-0520-D4DF-12F4E5CEB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49DBB9-2DC6-826E-8A19-CBB0DCC72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408692-8819-93B7-53F2-6E00F9A16F1C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E8D6EFC-0257-A2FD-4944-3CEE02A42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52055"/>
              </p:ext>
            </p:extLst>
          </p:nvPr>
        </p:nvGraphicFramePr>
        <p:xfrm>
          <a:off x="636606" y="950572"/>
          <a:ext cx="10918788" cy="5405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676">
                  <a:extLst>
                    <a:ext uri="{9D8B030D-6E8A-4147-A177-3AD203B41FA5}">
                      <a16:colId xmlns:a16="http://schemas.microsoft.com/office/drawing/2014/main" val="2089353102"/>
                    </a:ext>
                  </a:extLst>
                </a:gridCol>
                <a:gridCol w="2337258">
                  <a:extLst>
                    <a:ext uri="{9D8B030D-6E8A-4147-A177-3AD203B41FA5}">
                      <a16:colId xmlns:a16="http://schemas.microsoft.com/office/drawing/2014/main" val="3673667895"/>
                    </a:ext>
                  </a:extLst>
                </a:gridCol>
                <a:gridCol w="5817164">
                  <a:extLst>
                    <a:ext uri="{9D8B030D-6E8A-4147-A177-3AD203B41FA5}">
                      <a16:colId xmlns:a16="http://schemas.microsoft.com/office/drawing/2014/main" val="3604810670"/>
                    </a:ext>
                  </a:extLst>
                </a:gridCol>
                <a:gridCol w="1546690">
                  <a:extLst>
                    <a:ext uri="{9D8B030D-6E8A-4147-A177-3AD203B41FA5}">
                      <a16:colId xmlns:a16="http://schemas.microsoft.com/office/drawing/2014/main" val="1572457692"/>
                    </a:ext>
                  </a:extLst>
                </a:gridCol>
              </a:tblGrid>
              <a:tr h="741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Группа причин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Конкретная причина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Барьер (мероприятие)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Коэффициент снижения (K₂)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extLst>
                  <a:ext uri="{0D108BD9-81ED-4DB2-BD59-A6C34878D82A}">
                    <a16:rowId xmlns:a16="http://schemas.microsoft.com/office/drawing/2014/main" val="3263996081"/>
                  </a:ext>
                </a:extLst>
              </a:tr>
              <a:tr h="741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Эксплуатация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Систематическое превышение проектных нагрузок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Закрепление в договорах купли-продажи запрета на изменение назначения помещений без согласования с эксплуатирующей организацией.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0,25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extLst>
                  <a:ext uri="{0D108BD9-81ED-4DB2-BD59-A6C34878D82A}">
                    <a16:rowId xmlns:a16="http://schemas.microsoft.com/office/drawing/2014/main" val="3682836171"/>
                  </a:ext>
                </a:extLst>
              </a:tr>
              <a:tr h="741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Внешняя среда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Пожары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Монтаж автоматической системы пожаротушения (</a:t>
                      </a:r>
                      <a:r>
                        <a:rPr lang="ru-RU" sz="1200" kern="100" dirty="0" err="1">
                          <a:effectLst/>
                        </a:rPr>
                        <a:t>сплинкерной</a:t>
                      </a:r>
                      <a:r>
                        <a:rPr lang="ru-RU" sz="1200" kern="100" dirty="0">
                          <a:effectLst/>
                        </a:rPr>
                        <a:t>) на ранних стадиях строительства, огнезащита металлических конструкций.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0,55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extLst>
                  <a:ext uri="{0D108BD9-81ED-4DB2-BD59-A6C34878D82A}">
                    <a16:rowId xmlns:a16="http://schemas.microsoft.com/office/drawing/2014/main" val="1644847836"/>
                  </a:ext>
                </a:extLst>
              </a:tr>
              <a:tr h="741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Проектирование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Неверный расчет нагрузок, недостаточное армирование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Проведение дополнительной (независимой) экспертизы рабочей документации КЖ.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0,20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extLst>
                  <a:ext uri="{0D108BD9-81ED-4DB2-BD59-A6C34878D82A}">
                    <a16:rowId xmlns:a16="http://schemas.microsoft.com/office/drawing/2014/main" val="2050752071"/>
                  </a:ext>
                </a:extLst>
              </a:tr>
              <a:tr h="11339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Внешняя среда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Подтопление грунта основания, капиллярный подсос, гидростатическое давление.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Устройство дренажной системы с усиленным геотехническим контролем (независимый мониторинг качества дренажных работ).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0,40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extLst>
                  <a:ext uri="{0D108BD9-81ED-4DB2-BD59-A6C34878D82A}">
                    <a16:rowId xmlns:a16="http://schemas.microsoft.com/office/drawing/2014/main" val="2267647199"/>
                  </a:ext>
                </a:extLst>
              </a:tr>
              <a:tr h="741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Производство работ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Неправильный уход за бетоном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Использование автоматизированной системы контроля температуры и влажности с датчиками, закладываемыми в бетон (Smart Concrete).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0,20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extLst>
                  <a:ext uri="{0D108BD9-81ED-4DB2-BD59-A6C34878D82A}">
                    <a16:rowId xmlns:a16="http://schemas.microsoft.com/office/drawing/2014/main" val="4121281577"/>
                  </a:ext>
                </a:extLst>
              </a:tr>
              <a:tr h="561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>
                          <a:effectLst/>
                        </a:rPr>
                        <a:t>Производство работ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Некачественное уплотнение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Использование </a:t>
                      </a:r>
                      <a:r>
                        <a:rPr lang="ru-RU" sz="1200" kern="100" dirty="0" err="1">
                          <a:effectLst/>
                        </a:rPr>
                        <a:t>виброоборудования</a:t>
                      </a:r>
                      <a:r>
                        <a:rPr lang="ru-RU" sz="1200" kern="100" dirty="0">
                          <a:effectLst/>
                        </a:rPr>
                        <a:t> с датчиками контроля частоты и приборами контроля уплотнения.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kern="100" dirty="0">
                          <a:effectLst/>
                        </a:rPr>
                        <a:t>0,25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236" marR="43236" marT="0" marB="0" anchor="ctr"/>
                </a:tc>
                <a:extLst>
                  <a:ext uri="{0D108BD9-81ED-4DB2-BD59-A6C34878D82A}">
                    <a16:rowId xmlns:a16="http://schemas.microsoft.com/office/drawing/2014/main" val="1654039898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6BF68-02DF-4634-9834-4D2E8D6A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2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C115-D564-9B67-9E48-F0148F5B5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5400076-37BD-D5F5-CF05-B4EDC075A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5400076-37BD-D5F5-CF05-B4EDC075A8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1A844-CE43-CFF7-FA44-E61CA97C3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0C5A33-0B4C-601E-1573-7CCB8ABFF749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25E59-36AD-58E3-573B-1DE9E7CF2756}"/>
              </a:ext>
            </a:extLst>
          </p:cNvPr>
          <p:cNvSpPr txBox="1"/>
          <p:nvPr/>
        </p:nvSpPr>
        <p:spPr>
          <a:xfrm>
            <a:off x="986118" y="782167"/>
            <a:ext cx="1036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вероятности трещины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B66694-3345-F432-66B5-EE548BC7A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100" y="3160046"/>
            <a:ext cx="5115664" cy="29157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02FE21-4F30-8F51-AE77-888654C27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09" y="1539140"/>
            <a:ext cx="5704935" cy="331984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643E2C7-C5E5-C33E-5279-425CF2DD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8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6827-1980-BF89-37B2-4FCA549C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7EA92F8-2FBE-AB28-559D-3429B71ABE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7EA92F8-2FBE-AB28-559D-3429B71ABE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C8829-320A-3E79-90F2-37395605A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FA5ACC-C38A-B590-A578-A592C41B0E14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89096-B8E7-BA91-26FB-26306431C82D}"/>
              </a:ext>
            </a:extLst>
          </p:cNvPr>
          <p:cNvSpPr txBox="1"/>
          <p:nvPr/>
        </p:nvSpPr>
        <p:spPr>
          <a:xfrm>
            <a:off x="986118" y="875429"/>
            <a:ext cx="1036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оценка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345ED8D-A307-0D90-FC45-677BA2325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66690"/>
              </p:ext>
            </p:extLst>
          </p:nvPr>
        </p:nvGraphicFramePr>
        <p:xfrm>
          <a:off x="1133821" y="1557412"/>
          <a:ext cx="10438761" cy="1359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7883">
                  <a:extLst>
                    <a:ext uri="{9D8B030D-6E8A-4147-A177-3AD203B41FA5}">
                      <a16:colId xmlns:a16="http://schemas.microsoft.com/office/drawing/2014/main" val="2148004035"/>
                    </a:ext>
                  </a:extLst>
                </a:gridCol>
                <a:gridCol w="2948188">
                  <a:extLst>
                    <a:ext uri="{9D8B030D-6E8A-4147-A177-3AD203B41FA5}">
                      <a16:colId xmlns:a16="http://schemas.microsoft.com/office/drawing/2014/main" val="2264372034"/>
                    </a:ext>
                  </a:extLst>
                </a:gridCol>
                <a:gridCol w="3022690">
                  <a:extLst>
                    <a:ext uri="{9D8B030D-6E8A-4147-A177-3AD203B41FA5}">
                      <a16:colId xmlns:a16="http://schemas.microsoft.com/office/drawing/2014/main" val="949630290"/>
                    </a:ext>
                  </a:extLst>
                </a:gridCol>
              </a:tblGrid>
              <a:tr h="379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Показатель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Реактивная стратегия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Проактивная стратегия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586340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Затраты на барьеры, тыс. руб.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4 050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831870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Ожидаемые потери от трещин, тыс. руб.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1140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912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786293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Общие ожидаемые затраты, тыс. руб.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>
                          <a:effectLst/>
                        </a:rPr>
                        <a:t>1140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4962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6773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DB2CFC0-F8CB-564A-E11C-6965C9542E0D}"/>
              </a:ext>
            </a:extLst>
          </p:cNvPr>
          <p:cNvSpPr txBox="1"/>
          <p:nvPr/>
        </p:nvSpPr>
        <p:spPr>
          <a:xfrm>
            <a:off x="986117" y="3013635"/>
            <a:ext cx="10586465" cy="374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47675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Итоговая вероятность образования трещины в базовом сценарии: 40%.</a:t>
            </a:r>
          </a:p>
          <a:p>
            <a:pPr lvl="0" indent="447675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Итоговая вероятность после внедрения барьеров: </a:t>
            </a:r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32%.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7675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устранения одного дефектного объекта (3 трещины): 2850 тыс. руб.</a:t>
            </a:r>
          </a:p>
          <a:p>
            <a:pPr lvl="0" indent="447675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барьеров: 4050 тыс. руб.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7675" algn="just">
              <a:lnSpc>
                <a:spcPct val="150000"/>
              </a:lnSpc>
              <a:buSzPts val="1000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Реактивная стратегия (без барьеров): </a:t>
            </a:r>
          </a:p>
          <a:p>
            <a:pPr indent="447675" algn="just">
              <a:lnSpc>
                <a:spcPct val="150000"/>
              </a:lnSpc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потери = Вероятность × Стоимость устранения: 0,4 × 2850 = 1140 тыс. руб.</a:t>
            </a:r>
          </a:p>
          <a:p>
            <a:pPr indent="447675" algn="just">
              <a:lnSpc>
                <a:spcPct val="150000"/>
              </a:lnSpc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Проактивная стратегия (с барьерами): Ожидаемые потери = Стоимость барьеров + (Вероятность после × Стоимость устранения): 4 050 + (0,32 × 2850) = 3 350 + 912 = 4 962 тыс. руб.</a:t>
            </a:r>
          </a:p>
          <a:p>
            <a:pPr indent="447675" algn="just">
              <a:lnSpc>
                <a:spcPct val="150000"/>
              </a:lnSpc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Вывод: Проактивная стратегия дороже. С учётом высотности, сейсмики и репутационных рисков → единственно обоснованное решение.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783BE-3953-D1F2-8A93-A72E3CFD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22068"/>
              </p:ext>
            </p:extLst>
          </p:nvPr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D4838-AE75-82E5-4BF1-B0D30331BC0B}"/>
              </a:ext>
            </a:extLst>
          </p:cNvPr>
          <p:cNvSpPr txBox="1"/>
          <p:nvPr/>
        </p:nvSpPr>
        <p:spPr>
          <a:xfrm>
            <a:off x="986118" y="978212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9D9C3-35A8-ED3B-BA12-7EF594C7095D}"/>
              </a:ext>
            </a:extLst>
          </p:cNvPr>
          <p:cNvSpPr txBox="1"/>
          <p:nvPr/>
        </p:nvSpPr>
        <p:spPr>
          <a:xfrm>
            <a:off x="986118" y="1562987"/>
            <a:ext cx="107022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— самый частый дефект монолитных конструкций;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 долговечность, провоцируют коррозию арматуры, уменьшают жёсткость;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Ростехнадзора: до 46% ЧП связано с нарушением строительных норм;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контроль фиксирует уже случившиеся нарушения.</a:t>
            </a:r>
          </a:p>
        </p:txBody>
      </p:sp>
      <p:pic>
        <p:nvPicPr>
          <p:cNvPr id="1026" name="Picture 2" descr="Дефекты в бетоне и ЖБИ - время и причины появления, способы устранения">
            <a:extLst>
              <a:ext uri="{FF2B5EF4-FFF2-40B4-BE49-F238E27FC236}">
                <a16:creationId xmlns:a16="http://schemas.microsoft.com/office/drawing/2014/main" id="{ED3DBF3B-0FE9-3C85-D446-13C0F879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91" y="3871311"/>
            <a:ext cx="7243718" cy="26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DB5DDD-8CAB-5E17-C7E7-BCE07D2D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38FA8-1B0A-32A2-E12E-816F3DF56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F1D3915-4BC5-1191-A5E4-7D5AFB887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F1D3915-4BC5-1191-A5E4-7D5AFB887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B3758-E2E2-8963-690A-35644562D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5B8CBD-AB28-E90F-467D-D3E74ED352A6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815BF-4B3E-FD76-A646-6CE73E213B85}"/>
              </a:ext>
            </a:extLst>
          </p:cNvPr>
          <p:cNvSpPr txBox="1"/>
          <p:nvPr/>
        </p:nvSpPr>
        <p:spPr>
          <a:xfrm>
            <a:off x="986118" y="875429"/>
            <a:ext cx="1036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89408-516F-94B7-C93C-F6408A93BFBD}"/>
              </a:ext>
            </a:extLst>
          </p:cNvPr>
          <p:cNvSpPr txBox="1"/>
          <p:nvPr/>
        </p:nvSpPr>
        <p:spPr>
          <a:xfrm>
            <a:off x="986118" y="1460204"/>
            <a:ext cx="105864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Научная новизна:</a:t>
            </a:r>
          </a:p>
          <a:p>
            <a:pPr lvl="0" algn="just">
              <a:buSzPts val="1000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впервые для прогнозирования трещин в монолитных ЖБК применён комплексный подход на базе байесовских сетей, интегрированных с диаграммой Исикавы;</a:t>
            </a:r>
          </a:p>
          <a:p>
            <a:pPr lvl="0" algn="just">
              <a:buSzPts val="1000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разработана система ослабляющих коэффициентов;</a:t>
            </a:r>
          </a:p>
          <a:p>
            <a:pPr lvl="0" algn="just">
              <a:buSzPts val="1000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выполнена калибровка модели на экспертной статистике.</a:t>
            </a:r>
          </a:p>
          <a:p>
            <a:pPr lvl="0" algn="just">
              <a:buSzPts val="1000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значимость:</a:t>
            </a:r>
          </a:p>
          <a:p>
            <a:pPr lvl="0" algn="just">
              <a:buSzPts val="1000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методика позволяет строительной организации сравнивать стратегии и обосновывать инвестиции, а также уменьшить неопределенность при принятии 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управленческих решений;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SzPts val="1000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модель легко адаптируется под новый объект и не требует сложных прочностных расчётов.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087A34-63AE-11DB-7F6D-C9CFEDE0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1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2957E-B9FB-6F9E-A7FE-FC98C490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BC83361-D53C-6F84-D219-1768E74D9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BC83361-D53C-6F84-D219-1768E74D99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0AC65-AEF2-6AF1-838E-BB6B8EF35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27F4B06-9ACC-92FF-99DA-E035CE0075DB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1D460-B237-6F1D-9520-D8106F7C1A1E}"/>
              </a:ext>
            </a:extLst>
          </p:cNvPr>
          <p:cNvSpPr txBox="1"/>
          <p:nvPr/>
        </p:nvSpPr>
        <p:spPr>
          <a:xfrm>
            <a:off x="986118" y="1282934"/>
            <a:ext cx="103643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E500FB-742F-E940-0900-62D351F7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2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CEFC-A241-B57F-AA33-C18F652F8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54E458-392D-9CA4-CC0E-42F469698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954E458-392D-9CA4-CC0E-42F469698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ED593-A1B5-614F-93D2-392456F5F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E8A7DF-AB66-6B53-7863-84F1D9756483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FCE4-BB71-8C18-8014-0B1EA9B0B2E7}"/>
              </a:ext>
            </a:extLst>
          </p:cNvPr>
          <p:cNvSpPr txBox="1"/>
          <p:nvPr/>
        </p:nvSpPr>
        <p:spPr>
          <a:xfrm>
            <a:off x="986119" y="947970"/>
            <a:ext cx="1058646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инструмент количественного прогнозирования рисков трещинообразования на основе байесовских сетей, интегрированный с диаграммой Исикавы.</a:t>
            </a:r>
          </a:p>
          <a:p>
            <a:pPr indent="447675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44767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нормативной базы и публикаций;</a:t>
            </a:r>
          </a:p>
          <a:p>
            <a:pPr indent="44767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статистической базы;</a:t>
            </a:r>
          </a:p>
          <a:p>
            <a:pPr indent="44767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байесовской сети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4767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введения барьеров;</a:t>
            </a:r>
          </a:p>
          <a:p>
            <a:pPr indent="44767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на объекте в г. Ялта.</a:t>
            </a:r>
          </a:p>
          <a:p>
            <a:pPr indent="447675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несущие монолитные железобетонные конструкции.</a:t>
            </a:r>
          </a:p>
          <a:p>
            <a:pPr indent="447675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вероятностное прогнозирование рисков ненормативного трещинообразования на основе байесовских сетей и метода Исикавы.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E942D7-FD5E-F102-06CA-393579B7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88030-6655-3807-5700-688427E88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4DA2998-43FE-C908-2303-D757B22B6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4DA2998-43FE-C908-2303-D757B22B62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9407CE-42E8-13B5-B488-249843592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6F7FFE-F4BA-A5DE-8E1A-630215921B1D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D70E1-260E-7DBF-C21B-9DBE014047A8}"/>
              </a:ext>
            </a:extLst>
          </p:cNvPr>
          <p:cNvSpPr txBox="1"/>
          <p:nvPr/>
        </p:nvSpPr>
        <p:spPr>
          <a:xfrm>
            <a:off x="986118" y="756621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2F508-7236-A2BA-C056-BF0188E9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2C855C7-3E70-1F95-A799-BDF01942C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24617"/>
              </p:ext>
            </p:extLst>
          </p:nvPr>
        </p:nvGraphicFramePr>
        <p:xfrm>
          <a:off x="420809" y="1320964"/>
          <a:ext cx="11151774" cy="5237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7774">
                  <a:extLst>
                    <a:ext uri="{9D8B030D-6E8A-4147-A177-3AD203B41FA5}">
                      <a16:colId xmlns:a16="http://schemas.microsoft.com/office/drawing/2014/main" val="2963341162"/>
                    </a:ext>
                  </a:extLst>
                </a:gridCol>
                <a:gridCol w="1544000">
                  <a:extLst>
                    <a:ext uri="{9D8B030D-6E8A-4147-A177-3AD203B41FA5}">
                      <a16:colId xmlns:a16="http://schemas.microsoft.com/office/drawing/2014/main" val="1448210752"/>
                    </a:ext>
                  </a:extLst>
                </a:gridCol>
              </a:tblGrid>
              <a:tr h="161706">
                <a:tc>
                  <a:txBody>
                    <a:bodyPr/>
                    <a:lstStyle/>
                    <a:p>
                      <a:pPr marL="90170" marR="31115" indent="450215" algn="l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Документ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Страна/Уровень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1129308108"/>
                  </a:ext>
                </a:extLst>
              </a:tr>
              <a:tr h="166706">
                <a:tc>
                  <a:txBody>
                    <a:bodyPr/>
                    <a:lstStyle/>
                    <a:p>
                      <a:pPr marL="88900" marR="31115" indent="3175" algn="l">
                        <a:lnSpc>
                          <a:spcPct val="150000"/>
                        </a:lnSpc>
                        <a:buNone/>
                      </a:pPr>
                      <a:r>
                        <a:rPr lang="ru-RU" sz="1600" kern="100" dirty="0">
                          <a:effectLst/>
                        </a:rPr>
                        <a:t>СП 63.13330.2018 «Бетонные и железобетонные конструкции»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effectLst/>
                        </a:rPr>
                        <a:t>РФ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2884191508"/>
                  </a:ext>
                </a:extLst>
              </a:tr>
              <a:tr h="166706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70.13330.2012 «Несущие и ограждающие конструкции»</a:t>
                      </a: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942857947"/>
                  </a:ext>
                </a:extLst>
              </a:tr>
              <a:tr h="166706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430.1325800.2018 «Монолитные конструктивные системы. Правила проектирования»</a:t>
                      </a: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913613013"/>
                  </a:ext>
                </a:extLst>
              </a:tr>
              <a:tr h="194279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31937-2024 «Здания и сооружения. Правила обследования и мониторинга технического состояния»</a:t>
                      </a: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4223970663"/>
                  </a:ext>
                </a:extLst>
              </a:tr>
              <a:tr h="248629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Р ИСО 13824-2013 «Практические аспекты менеджмента риска. Общие принципы оценки риска при проектировании зданий и сооружений»</a:t>
                      </a: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3470269727"/>
                  </a:ext>
                </a:extLst>
              </a:tr>
              <a:tr h="194279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34332 «Безопасность функциональная систем, связанных с безопасностью зданий и сооружений»</a:t>
                      </a: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4236540883"/>
                  </a:ext>
                </a:extLst>
              </a:tr>
              <a:tr h="276087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6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</a:t>
                      </a: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Code 2010</a:t>
                      </a: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2060299444"/>
                  </a:ext>
                </a:extLst>
              </a:tr>
              <a:tr h="166706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 224R-01 «Control of Cracking in Concrete Structures»</a:t>
                      </a:r>
                      <a:endParaRPr lang="ru-RU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США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1842469419"/>
                  </a:ext>
                </a:extLst>
              </a:tr>
              <a:tr h="276087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2394:2015 «General principles on reliability for structures»</a:t>
                      </a:r>
                      <a:endParaRPr lang="ru-RU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888754695"/>
                  </a:ext>
                </a:extLst>
              </a:tr>
              <a:tr h="276087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13824:2009 «Bases for design of structures — General principles on risk assessment of systems involving structures»</a:t>
                      </a:r>
                      <a:endParaRPr lang="ru-RU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1184219949"/>
                  </a:ext>
                </a:extLst>
              </a:tr>
              <a:tr h="276087">
                <a:tc>
                  <a:txBody>
                    <a:bodyPr/>
                    <a:lstStyle/>
                    <a:p>
                      <a:pPr marL="88900" marR="31115" indent="3175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RILEM </a:t>
                      </a:r>
                      <a:r>
                        <a:rPr lang="ru-RU" sz="16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ru-RU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  <a:endParaRPr lang="ru-RU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8255" marT="23909" marB="23909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</a:t>
                      </a:r>
                    </a:p>
                  </a:txBody>
                  <a:tcPr marL="38255" marR="38255" marT="23909" marB="23909" anchor="ctr"/>
                </a:tc>
                <a:extLst>
                  <a:ext uri="{0D108BD9-81ED-4DB2-BD59-A6C34878D82A}">
                    <a16:rowId xmlns:a16="http://schemas.microsoft.com/office/drawing/2014/main" val="160777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46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5491-1687-70C8-A2AB-CF99B5E1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CAF0F77-AC54-8E69-422D-1B4525D4CF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CAF0F77-AC54-8E69-422D-1B4525D4C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837DD2-D9BE-B7CD-C6B1-04CC2C7BD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15DEFE-C22A-7C97-255D-F7E9D04509E1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EDA4A-7D6F-8FC5-1B23-63E49990ECCE}"/>
              </a:ext>
            </a:extLst>
          </p:cNvPr>
          <p:cNvSpPr txBox="1"/>
          <p:nvPr/>
        </p:nvSpPr>
        <p:spPr>
          <a:xfrm>
            <a:off x="986118" y="978212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B561652-04E0-625E-C130-7890A66D1383}"/>
              </a:ext>
            </a:extLst>
          </p:cNvPr>
          <p:cNvGraphicFramePr>
            <a:graphicFrameLocks noGrp="1"/>
          </p:cNvGraphicFramePr>
          <p:nvPr/>
        </p:nvGraphicFramePr>
        <p:xfrm>
          <a:off x="653795" y="1600902"/>
          <a:ext cx="10953166" cy="4455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4760">
                  <a:extLst>
                    <a:ext uri="{9D8B030D-6E8A-4147-A177-3AD203B41FA5}">
                      <a16:colId xmlns:a16="http://schemas.microsoft.com/office/drawing/2014/main" val="1876717217"/>
                    </a:ext>
                  </a:extLst>
                </a:gridCol>
                <a:gridCol w="773073">
                  <a:extLst>
                    <a:ext uri="{9D8B030D-6E8A-4147-A177-3AD203B41FA5}">
                      <a16:colId xmlns:a16="http://schemas.microsoft.com/office/drawing/2014/main" val="3268410793"/>
                    </a:ext>
                  </a:extLst>
                </a:gridCol>
                <a:gridCol w="769766">
                  <a:extLst>
                    <a:ext uri="{9D8B030D-6E8A-4147-A177-3AD203B41FA5}">
                      <a16:colId xmlns:a16="http://schemas.microsoft.com/office/drawing/2014/main" val="1007881801"/>
                    </a:ext>
                  </a:extLst>
                </a:gridCol>
                <a:gridCol w="769766">
                  <a:extLst>
                    <a:ext uri="{9D8B030D-6E8A-4147-A177-3AD203B41FA5}">
                      <a16:colId xmlns:a16="http://schemas.microsoft.com/office/drawing/2014/main" val="3285715352"/>
                    </a:ext>
                  </a:extLst>
                </a:gridCol>
                <a:gridCol w="1123769">
                  <a:extLst>
                    <a:ext uri="{9D8B030D-6E8A-4147-A177-3AD203B41FA5}">
                      <a16:colId xmlns:a16="http://schemas.microsoft.com/office/drawing/2014/main" val="3796779441"/>
                    </a:ext>
                  </a:extLst>
                </a:gridCol>
                <a:gridCol w="1416016">
                  <a:extLst>
                    <a:ext uri="{9D8B030D-6E8A-4147-A177-3AD203B41FA5}">
                      <a16:colId xmlns:a16="http://schemas.microsoft.com/office/drawing/2014/main" val="1636314680"/>
                    </a:ext>
                  </a:extLst>
                </a:gridCol>
                <a:gridCol w="1416016">
                  <a:extLst>
                    <a:ext uri="{9D8B030D-6E8A-4147-A177-3AD203B41FA5}">
                      <a16:colId xmlns:a16="http://schemas.microsoft.com/office/drawing/2014/main" val="4193408231"/>
                    </a:ext>
                  </a:extLst>
                </a:gridCol>
              </a:tblGrid>
              <a:tr h="77243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dirty="0">
                          <a:effectLst/>
                        </a:rPr>
                        <a:t>Название источника (отечественный)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dirty="0">
                          <a:effectLst/>
                        </a:rPr>
                        <a:t>Наличие статей по прогнозированию образования трещин (дефектов)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04920"/>
                  </a:ext>
                </a:extLst>
              </a:tr>
              <a:tr h="373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2025-26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536666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«Безопасность труда в промышленности»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660753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«Проблемы анализа риска»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1408692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«Строительство и техногенная безопасность»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6535904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Охрана труда и техника безопасности в строительстве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9018530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Промышленное и гражданское строительство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956740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Вестник МГСУ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664462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Строительная механика и расчет сооружений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338982"/>
                  </a:ext>
                </a:extLst>
              </a:tr>
              <a:tr h="3738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Бетон и железобетон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0412612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7FD405-EE58-8A3C-2018-977C0375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6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24071-E72C-01C6-ECD3-A8F0246EF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5C29952-BCE9-4D6C-BDD1-DC6C140AD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5C29952-BCE9-4D6C-BDD1-DC6C140AD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52FD1-97C9-B02D-BFB2-4B93817E5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F8706C-E4A9-3E65-F739-3FBF45CB18A1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3F9BF-FE55-7DE7-5F06-E4F7C4297A40}"/>
              </a:ext>
            </a:extLst>
          </p:cNvPr>
          <p:cNvSpPr txBox="1"/>
          <p:nvPr/>
        </p:nvSpPr>
        <p:spPr>
          <a:xfrm>
            <a:off x="986117" y="827329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EC42571-4945-34F8-6092-B26E2E449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42616"/>
              </p:ext>
            </p:extLst>
          </p:nvPr>
        </p:nvGraphicFramePr>
        <p:xfrm>
          <a:off x="986117" y="1509616"/>
          <a:ext cx="10586465" cy="4894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9874">
                  <a:extLst>
                    <a:ext uri="{9D8B030D-6E8A-4147-A177-3AD203B41FA5}">
                      <a16:colId xmlns:a16="http://schemas.microsoft.com/office/drawing/2014/main" val="101977112"/>
                    </a:ext>
                  </a:extLst>
                </a:gridCol>
                <a:gridCol w="655983">
                  <a:extLst>
                    <a:ext uri="{9D8B030D-6E8A-4147-A177-3AD203B41FA5}">
                      <a16:colId xmlns:a16="http://schemas.microsoft.com/office/drawing/2014/main" val="4108971783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828013582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1954193509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147552956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2164063194"/>
                    </a:ext>
                  </a:extLst>
                </a:gridCol>
                <a:gridCol w="629599">
                  <a:extLst>
                    <a:ext uri="{9D8B030D-6E8A-4147-A177-3AD203B41FA5}">
                      <a16:colId xmlns:a16="http://schemas.microsoft.com/office/drawing/2014/main" val="2853582185"/>
                    </a:ext>
                  </a:extLst>
                </a:gridCol>
              </a:tblGrid>
              <a:tr h="87116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dirty="0">
                          <a:effectLst/>
                        </a:rPr>
                        <a:t>Название источника (зарубежный)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dirty="0">
                          <a:effectLst/>
                        </a:rPr>
                        <a:t>Наличие статей по прогнозированию образования трещин (дефектов)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56303"/>
                  </a:ext>
                </a:extLst>
              </a:tr>
              <a:tr h="277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2023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2024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2025-26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1107437708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dirty="0" err="1">
                          <a:effectLst/>
                        </a:rPr>
                        <a:t>Reliability</a:t>
                      </a:r>
                      <a:r>
                        <a:rPr lang="ru-RU" sz="1600" dirty="0">
                          <a:effectLst/>
                        </a:rPr>
                        <a:t> Engineering </a:t>
                      </a:r>
                      <a:r>
                        <a:rPr lang="ru-RU" sz="1600" dirty="0" err="1">
                          <a:effectLst/>
                        </a:rPr>
                        <a:t>and</a:t>
                      </a:r>
                      <a:r>
                        <a:rPr lang="ru-RU" sz="1600" dirty="0">
                          <a:effectLst/>
                        </a:rPr>
                        <a:t> System Safety» (Надежность и безопасность систем)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2844417070"/>
                  </a:ext>
                </a:extLst>
              </a:tr>
              <a:tr h="55548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«Journal of Loss Prevention in the Process Industries» </a:t>
                      </a:r>
                      <a:r>
                        <a:rPr lang="ru-RU" sz="1600" dirty="0">
                          <a:effectLst/>
                        </a:rPr>
                        <a:t>(Журнал предотвращения потерь в перерабатывающей промышленности)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3236734571"/>
                  </a:ext>
                </a:extLst>
              </a:tr>
              <a:tr h="55548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«Process Safety </a:t>
                      </a:r>
                      <a:r>
                        <a:rPr lang="ru-RU" sz="1600" dirty="0" err="1">
                          <a:effectLst/>
                        </a:rPr>
                        <a:t>and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Environmental</a:t>
                      </a:r>
                      <a:r>
                        <a:rPr lang="ru-RU" sz="1600" dirty="0">
                          <a:effectLst/>
                        </a:rPr>
                        <a:t> Protection» (Безопасность промышленности и окружающей среды)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1717531419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Engineering Failure Analysis» (</a:t>
                      </a:r>
                      <a:r>
                        <a:rPr lang="ru-RU" sz="1600" dirty="0">
                          <a:effectLst/>
                        </a:rPr>
                        <a:t>Анализ отказов в технике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946272444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«Case Studies in Engineering Failure Analysis» (</a:t>
                      </a:r>
                      <a:r>
                        <a:rPr lang="ru-RU" sz="1600" dirty="0">
                          <a:effectLst/>
                        </a:rPr>
                        <a:t>Анализ отказов</a:t>
                      </a:r>
                      <a:r>
                        <a:rPr lang="en-US" sz="1600" dirty="0">
                          <a:effectLst/>
                        </a:rPr>
                        <a:t>: </a:t>
                      </a:r>
                      <a:r>
                        <a:rPr lang="ru-RU" sz="1600" dirty="0">
                          <a:effectLst/>
                        </a:rPr>
                        <a:t>примеры из практики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1049222037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Structural Safety </a:t>
                      </a:r>
                      <a:r>
                        <a:rPr lang="ru-RU" sz="1600" dirty="0">
                          <a:effectLst/>
                        </a:rPr>
                        <a:t>(Безопасность строительных конструкций)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1298422164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dirty="0" err="1">
                          <a:effectLst/>
                        </a:rPr>
                        <a:t>Structural</a:t>
                      </a:r>
                      <a:r>
                        <a:rPr lang="ru-RU" sz="1600" dirty="0">
                          <a:effectLst/>
                        </a:rPr>
                        <a:t> Health Monitoring (Мониторинг состояния конструкций)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252905423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Engineering </a:t>
                      </a:r>
                      <a:r>
                        <a:rPr lang="ru-RU" sz="1600" dirty="0" err="1">
                          <a:effectLst/>
                        </a:rPr>
                        <a:t>Structures</a:t>
                      </a:r>
                      <a:r>
                        <a:rPr lang="ru-RU" sz="1600" dirty="0">
                          <a:effectLst/>
                        </a:rPr>
                        <a:t> (Инженерные конструкции)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4245235815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Другие журналы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59" marR="42359" marT="0" marB="0" anchor="ctr"/>
                </a:tc>
                <a:extLst>
                  <a:ext uri="{0D108BD9-81ED-4DB2-BD59-A6C34878D82A}">
                    <a16:rowId xmlns:a16="http://schemas.microsoft.com/office/drawing/2014/main" val="393208660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5FA854-59C1-6406-D3AB-9D9D0DFF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9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27342-9AFF-17F9-BB1C-D771EF899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2ACF8E-9150-477B-3BED-9BC709D0E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D2ACF8E-9150-477B-3BED-9BC709D0E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0D9833-DCC7-CC1A-09DF-BC12CC873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FBA54D-1013-5595-590C-337540DA05D1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5C03B-01A9-4354-DFF3-DF8FB2AFDB3E}"/>
              </a:ext>
            </a:extLst>
          </p:cNvPr>
          <p:cNvSpPr txBox="1"/>
          <p:nvPr/>
        </p:nvSpPr>
        <p:spPr>
          <a:xfrm>
            <a:off x="986118" y="978212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1D782-A181-8EAD-C042-E8B406EB1A2E}"/>
              </a:ext>
            </a:extLst>
          </p:cNvPr>
          <p:cNvSpPr txBox="1"/>
          <p:nvPr/>
        </p:nvSpPr>
        <p:spPr>
          <a:xfrm>
            <a:off x="986118" y="1762978"/>
            <a:ext cx="105864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вывод по обзору литературы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→ детерминированный подход;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Регламентируют предельные состояния, но не дают вероятностного прогноза рисков;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методик (байесовские сети + Исикава) в источниках нет;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вероятностными моделями и строительным контролем не установлена;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производственных дефектов используется ограниченно;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 Исследование восполняет этот пробел.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A198A0-CD5E-4C33-6253-31BA501F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1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4448-2CF3-58CB-DEB0-8AED8B89C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11EA3B1-34F7-36AC-9CDA-3FBEF650B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11EA3B1-34F7-36AC-9CDA-3FBEF650B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183F5-274C-693C-F564-D8265FC4E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739AAD-73EC-35BD-9B3B-DD2AA722109C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C4EB1-CF8B-6124-8631-A649DFF53745}"/>
              </a:ext>
            </a:extLst>
          </p:cNvPr>
          <p:cNvSpPr txBox="1"/>
          <p:nvPr/>
        </p:nvSpPr>
        <p:spPr>
          <a:xfrm>
            <a:off x="986118" y="978212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база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AE90DB8-9E0D-6B1D-B08B-B6A022CBA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453069"/>
              </p:ext>
            </p:extLst>
          </p:nvPr>
        </p:nvGraphicFramePr>
        <p:xfrm>
          <a:off x="1192697" y="1711252"/>
          <a:ext cx="10028582" cy="469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0BBAC-0562-0B87-BC9B-BBBF60CA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6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871C4-63CE-B838-B1B2-F84A1465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917C628-634D-CD8D-AD1B-E62E66701B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917C628-634D-CD8D-AD1B-E62E66701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99A091-4979-F9B9-7B25-3A80A1D57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5" y="228173"/>
            <a:ext cx="960053" cy="479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CE1BFA-652D-5388-A938-7A4B1A108D80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6B68B-F287-D7FE-489B-B2FA77D96123}"/>
              </a:ext>
            </a:extLst>
          </p:cNvPr>
          <p:cNvSpPr txBox="1"/>
          <p:nvPr/>
        </p:nvSpPr>
        <p:spPr>
          <a:xfrm>
            <a:off x="986118" y="978212"/>
            <a:ext cx="2562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Байесовская сеть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7CFEED-1CE9-BC44-6FE2-63A0378C5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870" y="922031"/>
            <a:ext cx="7795713" cy="587007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B7EE1E-F848-EAE2-0217-E01DD4F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1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2963</TotalTime>
  <Words>1329</Words>
  <Application>Microsoft Office PowerPoint</Application>
  <PresentationFormat>Широкоэкранный</PresentationFormat>
  <Paragraphs>338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Хохлов Данил Александрович</cp:lastModifiedBy>
  <cp:revision>125</cp:revision>
  <dcterms:created xsi:type="dcterms:W3CDTF">2019-05-31T06:38:44Z</dcterms:created>
  <dcterms:modified xsi:type="dcterms:W3CDTF">2026-05-28T15:58:22Z</dcterms:modified>
</cp:coreProperties>
</file>